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5f8faf92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5f8faf92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f8faf92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f8faf92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5f8faf92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5f8faf92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5f8faf92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5f8faf92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5f8faf92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5f8faf92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5f8faf92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5f8faf92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f8faf92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5f8faf92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f8faf92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f8faf92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5f8faf92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5f8faf92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5f8faf92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5f8faf92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5f8faf92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5f8faf92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f8faf92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f8faf92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475" y="78463"/>
            <a:ext cx="5065026" cy="506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633750" y="248000"/>
            <a:ext cx="500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0" y="25"/>
            <a:ext cx="276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2695725" y="-25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1138925" cy="1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718425" y="2060500"/>
            <a:ext cx="204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Step  5</a:t>
            </a:r>
            <a:endParaRPr b="1" sz="3700">
              <a:solidFill>
                <a:srgbClr val="FFFFFF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600" y="25"/>
            <a:ext cx="6377400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583125" y="2780475"/>
            <a:ext cx="211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Sending to email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3235575" y="202050"/>
            <a:ext cx="509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Threading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600" y="955225"/>
            <a:ext cx="2103050" cy="392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3"/>
          <p:cNvCxnSpPr/>
          <p:nvPr/>
        </p:nvCxnSpPr>
        <p:spPr>
          <a:xfrm flipH="1" rot="10800000">
            <a:off x="3885175" y="1772550"/>
            <a:ext cx="16716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8" name="Google Shape;148;p23"/>
          <p:cNvSpPr txBox="1"/>
          <p:nvPr/>
        </p:nvSpPr>
        <p:spPr>
          <a:xfrm>
            <a:off x="5758875" y="1577100"/>
            <a:ext cx="15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Code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 flipH="1" rot="10800000">
            <a:off x="4572000" y="3550650"/>
            <a:ext cx="16716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0" name="Google Shape;150;p23"/>
          <p:cNvSpPr txBox="1"/>
          <p:nvPr/>
        </p:nvSpPr>
        <p:spPr>
          <a:xfrm>
            <a:off x="6282425" y="3315725"/>
            <a:ext cx="274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Report function run in every 5 (as per wish) sec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1111375" y="2884025"/>
            <a:ext cx="7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23"/>
          <p:cNvCxnSpPr/>
          <p:nvPr/>
        </p:nvCxnSpPr>
        <p:spPr>
          <a:xfrm flipH="1">
            <a:off x="1800325" y="3546150"/>
            <a:ext cx="1245300" cy="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3" name="Google Shape;153;p23"/>
          <p:cNvSpPr txBox="1"/>
          <p:nvPr/>
        </p:nvSpPr>
        <p:spPr>
          <a:xfrm>
            <a:off x="257200" y="3247500"/>
            <a:ext cx="16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</a:t>
            </a:r>
            <a:r>
              <a:rPr lang="en">
                <a:solidFill>
                  <a:schemeClr val="dk1"/>
                </a:solidFill>
              </a:rPr>
              <a:t>listener</a:t>
            </a:r>
            <a:r>
              <a:rPr lang="en">
                <a:solidFill>
                  <a:schemeClr val="dk1"/>
                </a:solidFill>
              </a:rPr>
              <a:t> working parallely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"/>
            <a:ext cx="1138925" cy="12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1981725" y="2032800"/>
            <a:ext cx="641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Your keylogger is ready !!!!!</a:t>
            </a:r>
            <a:endParaRPr b="1" sz="2700">
              <a:solidFill>
                <a:schemeClr val="dk1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1138925" cy="12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>
            <a:off x="2562550" y="146925"/>
            <a:ext cx="557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Thank </a:t>
            </a:r>
            <a:r>
              <a:rPr lang="en" sz="24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You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			Keep </a:t>
            </a:r>
            <a:r>
              <a:rPr lang="en" sz="24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Hacking</a:t>
            </a:r>
            <a:r>
              <a:rPr lang="en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…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00" y="1070325"/>
            <a:ext cx="4702626" cy="38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50"/>
            <a:ext cx="26958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695725" y="0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"/>
            <a:ext cx="1138925" cy="1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21475" y="1925250"/>
            <a:ext cx="204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Functions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525" y="0"/>
            <a:ext cx="63774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25"/>
            <a:ext cx="26958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2695725" y="-25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1138925" cy="1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57175" y="1925225"/>
            <a:ext cx="2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Try-Except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525" y="-25"/>
            <a:ext cx="63774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0" y="25"/>
            <a:ext cx="26958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2695725" y="-25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1138925" cy="1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87825" y="2053850"/>
            <a:ext cx="204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Library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0" t="1068"/>
          <a:stretch/>
        </p:blipFill>
        <p:spPr>
          <a:xfrm>
            <a:off x="2766525" y="25"/>
            <a:ext cx="6377475" cy="5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861300" y="419500"/>
            <a:ext cx="718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Are You Ready For Keylogger ??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734775" y="1625725"/>
            <a:ext cx="8247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Requirements :-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Library :- pynput, threading, smtplib       [pip install pynput] 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(Documentation :- https://pypi.org/project/pynput/)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An IDE  :- Either Linux or Any on windows like vs-code, sublime, etc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	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25"/>
            <a:ext cx="26958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695725" y="-25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1138925" cy="1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718425" y="2032950"/>
            <a:ext cx="204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Step  1 </a:t>
            </a:r>
            <a:endParaRPr b="1" sz="3700">
              <a:solidFill>
                <a:srgbClr val="FFFFFF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525" y="25"/>
            <a:ext cx="6377474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21475" y="2718700"/>
            <a:ext cx="222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Basic Local key logging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0" y="25"/>
            <a:ext cx="276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2695725" y="-25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1138925" cy="1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718425" y="2032950"/>
            <a:ext cx="204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Step  2</a:t>
            </a:r>
            <a:endParaRPr b="1" sz="3700">
              <a:solidFill>
                <a:srgbClr val="FFFFFF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600" y="0"/>
            <a:ext cx="6377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04125" y="2746275"/>
            <a:ext cx="242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Combine in </a:t>
            </a:r>
            <a:r>
              <a:rPr lang="en" sz="1500">
                <a:solidFill>
                  <a:schemeClr val="dk1"/>
                </a:solidFill>
              </a:rPr>
              <a:t>sentence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633750" y="248000"/>
            <a:ext cx="500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0" y="25"/>
            <a:ext cx="276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2695725" y="-25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1138925" cy="1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718425" y="2032950"/>
            <a:ext cx="204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Step  3</a:t>
            </a:r>
            <a:endParaRPr b="1" sz="3700">
              <a:solidFill>
                <a:srgbClr val="FFFFFF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525" y="-25"/>
            <a:ext cx="63774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633750" y="2718700"/>
            <a:ext cx="199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Improving Code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633750" y="248000"/>
            <a:ext cx="500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0" y="25"/>
            <a:ext cx="276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2695725" y="-25"/>
            <a:ext cx="70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1138925" cy="1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718425" y="2060500"/>
            <a:ext cx="204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Step  4</a:t>
            </a:r>
            <a:endParaRPr b="1" sz="3700">
              <a:solidFill>
                <a:srgbClr val="FFFFFF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025" y="1598200"/>
            <a:ext cx="5509000" cy="14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293925" y="2707000"/>
            <a:ext cx="2103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Adding email and password as global variable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